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7" r:id="rId11"/>
    <p:sldId id="269" r:id="rId12"/>
    <p:sldId id="270" r:id="rId13"/>
    <p:sldId id="272" r:id="rId14"/>
    <p:sldId id="273" r:id="rId15"/>
    <p:sldId id="275" r:id="rId16"/>
    <p:sldId id="265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54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-112" y="-8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6010C5-968B-435D-B66D-7BC9E12C6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5755BFC-8511-4BD6-8228-1C61D9A801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024734-ABDF-4F9D-B75F-3BF4386F1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94BEBC-04FC-44FF-89C3-5F23A7C9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318DB2-1EE0-41B8-A737-E9DC4AFD1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0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8B36F6-5A6C-4EB5-A2CA-AF5F38561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9B56430-5E56-4D89-911F-DE0B47745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105FCB-BBDD-4055-8879-71FE9A657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85CC157-2C63-4346-89A1-D4271E85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92CE15-E1DC-4B67-B052-7AAAB998A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53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FE5EF59-BBFF-403D-960D-939247C038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B5735FD-3D75-4139-A58B-6FAE0DE19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1759E30-3452-41A6-BA94-5BD4AB6F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16B27B-53E8-48D7-B9C8-3447C2835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9F66DA-ABB2-4E90-8B8C-98DD8256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0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0F3E0A-C055-483B-B382-E08F0D2F2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C27C783-6070-43F9-8560-7BC749430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A21084-1581-4876-88CB-CDBA3EEE2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10500C0-362C-44A5-B4F3-98DFAAB2A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65EEBE-6A49-46A7-93D5-730839E33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541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27FC66-D043-47D2-B7E7-CD7D925D3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FBA4248-1E2C-461B-AE06-3F3D9F739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E2B421-187A-433F-81B9-B172BC14F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DDABE6E-C47C-41A7-A594-F329E13E1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42336B-7A68-4A5F-A767-52C72CBF9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44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74D76A-C764-4CC9-AA6E-F1E4C733B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3A9265-7835-4BD9-BBE5-F665FDB69B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3D0127-54B5-4F7F-8CEC-B62812C3DA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BA8B873-BD06-42CD-94A9-3A0DB0923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84307C0-9283-43A5-A190-72C4EAF08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B2ADD41-FFA6-438D-A1F8-15D9C337D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1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F02A76-491C-4D42-B0BC-851C9ACAA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80B5DA3-7D12-4209-92A3-F9E8C9652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FFBA2A7-43C9-4EC6-B60C-1DE2C80208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364E7B7-26ED-447E-8F8B-45A4E26481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8DA445C-4066-4B44-A8F3-B304EB507F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8BF5FDA-98DD-43E0-B984-A99503121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7705C3A-21AA-45F3-B4AE-E7861CDC6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609BB2F-7ED2-4541-A542-85A3DBE06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7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16FB92-8329-4328-AD8D-FBD53744F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B168D2F-5842-43D4-BDA9-57F3059D3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DFACD15-3832-42EC-8AE6-F12594A78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FA6DAEA-E3FB-4C64-B46F-1F4B1003F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1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D29176F-E521-48B8-9F37-B7296E688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3A58BB3-70B6-49A1-9BBC-E0BBE5A6F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5F399EF-196F-4F8B-B229-533F775C1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2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CA0E44-C9F2-4614-978B-09A3F75BB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7760BE-9231-42EB-BFC9-54C6B8718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F8BE53D-9E0B-4768-94A6-32E1AD13A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9CAF67F-CD59-40A4-A94F-3BB4D0702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DB454D8-D185-4116-A474-54A5FA91F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C4E060A-312C-41EA-ABAF-70E4DE3CC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25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906DEF-49EC-4473-ACCD-0396F420F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11A978E-CF9F-4091-831A-743F82A5E4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CD48BF9-17D4-4C4E-9769-62ABC450B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BC3C202-02DD-416F-A40F-1EA370F2F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4E96098-73F2-4C32-BFA8-9DEF366D3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8685141-E313-4322-8A9D-118AA1788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67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69BEDCA-F0C9-45FD-94C9-84FC7DFB7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6F4BBDD-E003-47B0-963D-A64052501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ED4B85-A6C0-4431-AB95-8E515BEF99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D4F52-70FF-4E23-B2FA-82E2A07CC02D}" type="datetimeFigureOut">
              <a:rPr lang="en-US" smtClean="0"/>
              <a:t>4/5/22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CC839B-DFD3-432D-BE61-AA4C89978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ABF5E8-70B6-465B-8EB4-26799885EA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9726C-B105-4E84-A1F9-436AE740D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1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69CCE7-32E2-4363-BEAF-E92BE01C10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20210922  Poetry Lunch “Hats”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DCF7D1-CADB-4C38-B63A-0F9619E84E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2267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survey of clementine cores extracted for use as small hats 2021.</a:t>
            </a:r>
            <a:br>
              <a:rPr lang="en-US" dirty="0"/>
            </a:br>
            <a:r>
              <a:rPr lang="en-US" dirty="0"/>
              <a:t>copyright 2021 Lorenz Fish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589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54D4259-878E-464F-863A-C7F2327876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897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99584A3D-8D80-4669-9496-95CACF1F9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97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7CD2878-AC52-4F06-AE99-D6B99DAB0A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70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6AABAA3-95B3-453F-8E72-E81256993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289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A99C2EC-3600-4786-AF7C-D037551BF0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D717BBE-F408-41A8-AA51-BC01EE629894}"/>
              </a:ext>
            </a:extLst>
          </p:cNvPr>
          <p:cNvSpPr txBox="1"/>
          <p:nvPr/>
        </p:nvSpPr>
        <p:spPr>
          <a:xfrm>
            <a:off x="1065014" y="3105834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Harvested This Morning</a:t>
            </a:r>
            <a:br>
              <a:rPr lang="en-US" dirty="0"/>
            </a:br>
            <a:r>
              <a:rPr lang="en-US" dirty="0"/>
              <a:t>(still plump with moisture)</a:t>
            </a:r>
          </a:p>
        </p:txBody>
      </p:sp>
    </p:spTree>
    <p:extLst>
      <p:ext uri="{BB962C8B-B14F-4D97-AF65-F5344CB8AC3E}">
        <p14:creationId xmlns:p14="http://schemas.microsoft.com/office/powerpoint/2010/main" val="3489502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7007AC6-0772-4831-BD30-8B12FE34EF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381000"/>
            <a:ext cx="8128000" cy="609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24D27EE-F7CC-405B-B7CE-3330DE723604}"/>
              </a:ext>
            </a:extLst>
          </p:cNvPr>
          <p:cNvSpPr txBox="1"/>
          <p:nvPr/>
        </p:nvSpPr>
        <p:spPr>
          <a:xfrm>
            <a:off x="10322944" y="2007080"/>
            <a:ext cx="1268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BACKSTAGE</a:t>
            </a:r>
          </a:p>
        </p:txBody>
      </p:sp>
    </p:spTree>
    <p:extLst>
      <p:ext uri="{BB962C8B-B14F-4D97-AF65-F5344CB8AC3E}">
        <p14:creationId xmlns:p14="http://schemas.microsoft.com/office/powerpoint/2010/main" val="206409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9B38336-7249-4A10-8CA6-2BF6F5D291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C6847B7-D9A5-4AA6-8614-4154B3E6B887}"/>
              </a:ext>
            </a:extLst>
          </p:cNvPr>
          <p:cNvSpPr txBox="1"/>
          <p:nvPr/>
        </p:nvSpPr>
        <p:spPr>
          <a:xfrm>
            <a:off x="1840752" y="2778356"/>
            <a:ext cx="1967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Guest Vegetation</a:t>
            </a:r>
            <a:br>
              <a:rPr lang="en-US" dirty="0"/>
            </a:br>
            <a:r>
              <a:rPr lang="en-US" dirty="0"/>
              <a:t>Green Onion Roots</a:t>
            </a:r>
          </a:p>
        </p:txBody>
      </p:sp>
    </p:spTree>
    <p:extLst>
      <p:ext uri="{BB962C8B-B14F-4D97-AF65-F5344CB8AC3E}">
        <p14:creationId xmlns:p14="http://schemas.microsoft.com/office/powerpoint/2010/main" val="1421620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65BD251-3085-4F29-B348-7F32A18ED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600200"/>
            <a:ext cx="4876800" cy="3657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8ABEC52-097E-4544-8787-1F7B449939CD}"/>
              </a:ext>
            </a:extLst>
          </p:cNvPr>
          <p:cNvSpPr txBox="1"/>
          <p:nvPr/>
        </p:nvSpPr>
        <p:spPr>
          <a:xfrm>
            <a:off x="8534400" y="2622430"/>
            <a:ext cx="26712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Guest Vegetation</a:t>
            </a:r>
            <a:br>
              <a:rPr lang="en-US" dirty="0"/>
            </a:br>
            <a:r>
              <a:rPr lang="en-US" dirty="0"/>
              <a:t>Remote Location</a:t>
            </a:r>
            <a:br>
              <a:rPr lang="en-US" dirty="0"/>
            </a:br>
            <a:r>
              <a:rPr lang="en-US" dirty="0"/>
              <a:t>Bear Mountain Acorn Tops</a:t>
            </a:r>
          </a:p>
        </p:txBody>
      </p:sp>
    </p:spTree>
    <p:extLst>
      <p:ext uri="{BB962C8B-B14F-4D97-AF65-F5344CB8AC3E}">
        <p14:creationId xmlns:p14="http://schemas.microsoft.com/office/powerpoint/2010/main" val="269785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D71A9BC8-6709-432C-992C-97B0EF5934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886" y="20234"/>
            <a:ext cx="4562071" cy="6837766"/>
          </a:xfrm>
        </p:spPr>
      </p:pic>
    </p:spTree>
    <p:extLst>
      <p:ext uri="{BB962C8B-B14F-4D97-AF65-F5344CB8AC3E}">
        <p14:creationId xmlns:p14="http://schemas.microsoft.com/office/powerpoint/2010/main" val="3130303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9526D2F-09DD-4871-A514-28724A5BA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42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A9BEC9E-AA42-4D28-A05E-E302EB12AD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454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92CC97A-EF23-4124-B4F0-551ED1312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196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E50CDA7-79D1-4D43-9CA5-0D76B9CD58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293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2DBB020-40F4-4238-B8BE-93F57741CE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655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391D285-73FB-4D8A-88F2-F2E3CCDE79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644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6BCE736-3207-44C7-9A11-2F558586C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14" y="0"/>
            <a:ext cx="4575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947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1665</TotalTime>
  <Words>27</Words>
  <Application>Microsoft Macintosh PowerPoint</Application>
  <PresentationFormat>Custom</PresentationFormat>
  <Paragraphs>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20210922  Poetry Lunch “Hats”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Hats</dc:title>
  <dc:creator>Lorenz Fish</dc:creator>
  <cp:lastModifiedBy>Janet Fish</cp:lastModifiedBy>
  <cp:revision>8</cp:revision>
  <dcterms:created xsi:type="dcterms:W3CDTF">2021-09-22T15:20:57Z</dcterms:created>
  <dcterms:modified xsi:type="dcterms:W3CDTF">2022-04-05T18:53:18Z</dcterms:modified>
</cp:coreProperties>
</file>